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T Sans Narrow" panose="020B0506020203020204" pitchFamily="34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‹N›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‹N›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‹N›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lang="ru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OkBpLo6a5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hyperlink" Target="http://www.youtube.com/watch?v=5oYKonYBujg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Welcome to Estonia	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TERE TULEMAST EESTISSE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I understand - Ma saan aru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I don’t understand - Ma ei saa aru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100" y="985925"/>
            <a:ext cx="3564900" cy="27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503" y="2653575"/>
            <a:ext cx="1744850" cy="18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I know - ma tean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I don’t know - ma ei tea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325" y="911550"/>
            <a:ext cx="3055600" cy="27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703" y="2414603"/>
            <a:ext cx="2441650" cy="24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Nursery rhymes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 descr="Lapsed 3. a  Pupils are 3 years old." title="TAADIL TARE KÜNKA PEAL">
            <a:hlinkClick r:id="rId3"/>
          </p:cNvPr>
          <p:cNvSpPr/>
          <p:nvPr/>
        </p:nvSpPr>
        <p:spPr>
          <a:xfrm>
            <a:off x="260625" y="1379650"/>
            <a:ext cx="4101425" cy="3076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Shape 151" descr="🎬 Watch 60 minutes of our best kids songs here→ https://youtu.be/wk4KHNJjpjQ? ❤️ Subscribe for more fun kids songs→ https://www.youtube.com/c/supersimplesongs?sub_confirmation=1  Old MacDonald (also known as &quot;Old McDonald Had A Farm&quot;), is a classic kids' song that is great for practicing animal sounds and even getting ready for phonics (after watching, ask kids, &quot;What does an A say?&quot;).  ****** Lyrics: Old MacDonald had a farm. E-I-E-I-O.  And on that farm he had a COW. E-I-E-I-O.  What does a COW say?  Meow?  Oink?  Moo?  With a moo moo here.  And a moo moo there.  Here a moo.  There a moo.  Everywhere a moo moo.  Old MacDonald had a farm. E-I-E-I-O.  Old MacDonald had a farm. E-I-E-I-O. And on that farm he had a HORSE. E-I-E-I-O.  What does a HORSE say?  Woof woof?  Moo?  Neigh? With a neigh neigh here.  And a neigh neigh there.  Here a neigh.  There a neigh. Everywhere a neigh neigh. Old MacDonald had a farm. E-I-E-I-O.  Old MacDonald had a farm. E-I-E-I-O. And on that farm he had a PIG. E-I-E-I-O.  What does a PIG say?  Quack?  Tweet, tweet? Oink?  With an oink oink here.  And an oink oink there.  Here an oink.  There an oink.  Everywhere an oink oink. Old MacDonald had a farm. E-I-E-I-O.  Old MacDonald had a farm. E-I-E-I-O. And on that farm he had a SHEEP. E-I-E-I-O.  What does a SHEEP say?  Cluck cluck? Oink?  Baaa?  With a baaa baaa here. And a baaa baaa there.  Here a baaa. There a baaa. Everywhere a baaa baaa.  Old MacDonald had a farm. E-I-E-I-O.  Old MacDonald had a farm. E-I-E-I-O. And on that farm he had a DUCK. E-I-E-I-O. What does a DUCK say?  Meow?  Moo?  Quack quack?  With a quack quack here.  And a quack quack there. Here a quack.  There a quack.  Everywhere a quack quack.  Old MacDonald had a farm. E-I-E-I-O.  Old MacDonald had a farm. E-I-E-I-O. And on that farm he had a ROOSTER. E-I-E-I-O.  What does a ROOSTER say?  Ribbit?  Meow? Cock-a-doodle-doo? With a cock-a-doodle-doo. Cock-a-doodle-doo. Cock-a-doodle-doodle-doodle-doodle-doodle-doo. Old MacDonald had a farm. E-I-E-I-O.  E-I-E-I-O.  ****** Music: Traditional Adapted Lyrics: Copyright 2007, 2014 Super Simple Learning® Video: Copyright 2013 Super Simple Learning®  ***** We're Super Social, too! Google+: http://google.com/+supersimplesongs facebook: http://facebook.com/supersimpleofficial Twitter: http://twitter.com/simplesongs Pinterest: http://pinterest.com/simplesongs Instagram: http://instagram.com/supersimpleofficial Blog: http://supersimplelearning.com/blog  ***** Super Simple Songs® and Super Simple Learning® are registered trademarks of Skyship Entertainment" title="Old MacDonald Had A Farm | Super Simple Songs">
            <a:hlinkClick r:id="rId5"/>
          </p:cNvPr>
          <p:cNvSpPr/>
          <p:nvPr/>
        </p:nvSpPr>
        <p:spPr>
          <a:xfrm>
            <a:off x="4651950" y="1379638"/>
            <a:ext cx="4101425" cy="307607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phrases. Greetings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Welcome - Tere tulemast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Hello! (General greeting) - Tere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morning - Tere hommikust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afternoon - Tere päevast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Good evening - Tere õhtust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925" y="1449156"/>
            <a:ext cx="4298100" cy="293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814025"/>
            <a:ext cx="8520600" cy="375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Yes - Jah</a:t>
            </a:r>
          </a:p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No - Ei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407" y="653757"/>
            <a:ext cx="3528175" cy="23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27723">
            <a:off x="1143663" y="2493425"/>
            <a:ext cx="26384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Please, you are welcome - palun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Thanks - aitäh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 you - tänan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 you very much - tänan väga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25" y="765175"/>
            <a:ext cx="3969825" cy="36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Goodbye - head aega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Good night - Head ööd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Bye, see you - Nägemist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Have a nice day - ilusat päeva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26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Estonian phrases to say sorry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Excuse me (familiar) - vabanda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Excuse me (polite) - vabandage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Sorry - vabandust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No problem - Pole viga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63" y="1528413"/>
            <a:ext cx="309562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Some questions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How are you? - Kuidas läheb?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Thanks, I am good - Tänan, hästi!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What’s your name? - Mis sinu nimi on?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My name is… - Minu nimi on...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225" y="987663"/>
            <a:ext cx="264795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questions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6312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062875" y="1266175"/>
            <a:ext cx="47694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Where are you from?  - Kust te pärit olete?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I’m from Estonia - Ma olen Tallinnast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00" y="1073000"/>
            <a:ext cx="2993950" cy="37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Basic questions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6612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393100" y="1266175"/>
            <a:ext cx="46233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Do you speak English? - Kas sa räägid inglise keelt?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 do not speak Estonian language - Ma ei räägi eesti keelt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I speak a little Estonian - Ma räägin natuke eesti keelt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338489"/>
            <a:ext cx="3537550" cy="235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Presentazione su schermo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PT Sans Narrow</vt:lpstr>
      <vt:lpstr>Arial</vt:lpstr>
      <vt:lpstr>Open Sans</vt:lpstr>
      <vt:lpstr>Tropic</vt:lpstr>
      <vt:lpstr>Welcome to Estonia </vt:lpstr>
      <vt:lpstr>Basic Estonian phrases. Greetings</vt:lpstr>
      <vt:lpstr>Presentazione standard di PowerPoint</vt:lpstr>
      <vt:lpstr>Basic Estonian phrases</vt:lpstr>
      <vt:lpstr>Basic Estonian phrases </vt:lpstr>
      <vt:lpstr>Basic Estonian phrases to say sorry </vt:lpstr>
      <vt:lpstr>Some questions</vt:lpstr>
      <vt:lpstr>Basic questions </vt:lpstr>
      <vt:lpstr>Basic questions</vt:lpstr>
      <vt:lpstr>Basic Estonian phrases</vt:lpstr>
      <vt:lpstr>Basic Estonian phrases </vt:lpstr>
      <vt:lpstr>Nursery rhymes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Estonia </dc:title>
  <cp:lastModifiedBy>silvia catalano</cp:lastModifiedBy>
  <cp:revision>1</cp:revision>
  <dcterms:modified xsi:type="dcterms:W3CDTF">2021-12-02T16:00:36Z</dcterms:modified>
</cp:coreProperties>
</file>